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media/image2.jpeg" ContentType="image/jpeg"/>
  <Override PartName="/ppt/media/image3.jpeg" ContentType="image/jpeg"/>
  <Override PartName="/ppt/media/image4.jpeg" ContentType="image/jpeg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1D8"/>
          </a:solidFill>
        </a:fill>
      </a:tcStyle>
    </a:wholeTbl>
    <a:band2H>
      <a:tcTxStyle b="def" i="def"/>
      <a:tcStyle>
        <a:tcBdr/>
        <a:fill>
          <a:solidFill>
            <a:srgbClr val="E7E9EC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D3CB"/>
          </a:solidFill>
        </a:fill>
      </a:tcStyle>
    </a:wholeTbl>
    <a:band2H>
      <a:tcTxStyle b="def" i="def"/>
      <a:tcStyle>
        <a:tcBdr/>
        <a:fill>
          <a:solidFill>
            <a:srgbClr val="E7EA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E1CC"/>
          </a:solidFill>
        </a:fill>
      </a:tcStyle>
    </a:wholeTbl>
    <a:band2H>
      <a:tcTxStyle b="def" i="def"/>
      <a:tcStyle>
        <a:tcBdr/>
        <a:fill>
          <a:solidFill>
            <a:srgbClr val="E8F0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7" name="Shape 6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Aptos"/>
      </a:defRPr>
    </a:lvl1pPr>
    <a:lvl2pPr indent="228600" latinLnBrk="0">
      <a:defRPr sz="1200">
        <a:latin typeface="+mj-lt"/>
        <a:ea typeface="+mj-ea"/>
        <a:cs typeface="+mj-cs"/>
        <a:sym typeface="Aptos"/>
      </a:defRPr>
    </a:lvl2pPr>
    <a:lvl3pPr indent="457200" latinLnBrk="0">
      <a:defRPr sz="1200">
        <a:latin typeface="+mj-lt"/>
        <a:ea typeface="+mj-ea"/>
        <a:cs typeface="+mj-cs"/>
        <a:sym typeface="Aptos"/>
      </a:defRPr>
    </a:lvl3pPr>
    <a:lvl4pPr indent="685800" latinLnBrk="0">
      <a:defRPr sz="1200">
        <a:latin typeface="+mj-lt"/>
        <a:ea typeface="+mj-ea"/>
        <a:cs typeface="+mj-cs"/>
        <a:sym typeface="Aptos"/>
      </a:defRPr>
    </a:lvl4pPr>
    <a:lvl5pPr indent="914400" latinLnBrk="0">
      <a:defRPr sz="1200">
        <a:latin typeface="+mj-lt"/>
        <a:ea typeface="+mj-ea"/>
        <a:cs typeface="+mj-cs"/>
        <a:sym typeface="Aptos"/>
      </a:defRPr>
    </a:lvl5pPr>
    <a:lvl6pPr indent="1143000" latinLnBrk="0">
      <a:defRPr sz="1200">
        <a:latin typeface="+mj-lt"/>
        <a:ea typeface="+mj-ea"/>
        <a:cs typeface="+mj-cs"/>
        <a:sym typeface="Aptos"/>
      </a:defRPr>
    </a:lvl6pPr>
    <a:lvl7pPr indent="1371600" latinLnBrk="0">
      <a:defRPr sz="1200">
        <a:latin typeface="+mj-lt"/>
        <a:ea typeface="+mj-ea"/>
        <a:cs typeface="+mj-cs"/>
        <a:sym typeface="Aptos"/>
      </a:defRPr>
    </a:lvl7pPr>
    <a:lvl8pPr indent="1600200" latinLnBrk="0">
      <a:defRPr sz="1200">
        <a:latin typeface="+mj-lt"/>
        <a:ea typeface="+mj-ea"/>
        <a:cs typeface="+mj-cs"/>
        <a:sym typeface="Aptos"/>
      </a:defRPr>
    </a:lvl8pPr>
    <a:lvl9pPr indent="1828800" latinLnBrk="0">
      <a:defRPr sz="1200">
        <a:latin typeface="+mj-lt"/>
        <a:ea typeface="+mj-ea"/>
        <a:cs typeface="+mj-cs"/>
        <a:sym typeface="Aptos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PT Background3.jpg" descr="PPT Background3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Title Text"/>
          <p:cNvSpPr txBox="1"/>
          <p:nvPr>
            <p:ph type="title"/>
          </p:nvPr>
        </p:nvSpPr>
        <p:spPr>
          <a:xfrm>
            <a:off x="698500" y="1363662"/>
            <a:ext cx="9144000" cy="2387601"/>
          </a:xfrm>
          <a:prstGeom prst="rect">
            <a:avLst/>
          </a:prstGeom>
        </p:spPr>
        <p:txBody>
          <a:bodyPr/>
          <a:lstStyle>
            <a:lvl1pPr>
              <a:defRPr sz="7000"/>
            </a:lvl1pPr>
          </a:lstStyle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sz="quarter" idx="1"/>
          </p:nvPr>
        </p:nvSpPr>
        <p:spPr>
          <a:xfrm>
            <a:off x="698500" y="3843337"/>
            <a:ext cx="9144000" cy="1655767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latin typeface="+mj-lt"/>
                <a:ea typeface="+mj-ea"/>
                <a:cs typeface="+mj-cs"/>
                <a:sym typeface="Aptos"/>
              </a:defRPr>
            </a:lvl1pPr>
            <a:lvl2pPr marL="0" indent="0">
              <a:buSzTx/>
              <a:buFontTx/>
              <a:buNone/>
              <a:defRPr sz="2400">
                <a:latin typeface="+mj-lt"/>
                <a:ea typeface="+mj-ea"/>
                <a:cs typeface="+mj-cs"/>
                <a:sym typeface="Aptos"/>
              </a:defRPr>
            </a:lvl2pPr>
            <a:lvl3pPr marL="0" indent="0">
              <a:buSzTx/>
              <a:buFontTx/>
              <a:buNone/>
              <a:defRPr sz="2400">
                <a:latin typeface="+mj-lt"/>
                <a:ea typeface="+mj-ea"/>
                <a:cs typeface="+mj-cs"/>
                <a:sym typeface="Aptos"/>
              </a:defRPr>
            </a:lvl3pPr>
            <a:lvl4pPr marL="0" indent="0">
              <a:buSzTx/>
              <a:buFontTx/>
              <a:buNone/>
              <a:defRPr sz="2400">
                <a:latin typeface="+mj-lt"/>
                <a:ea typeface="+mj-ea"/>
                <a:cs typeface="+mj-cs"/>
                <a:sym typeface="Aptos"/>
              </a:defRPr>
            </a:lvl4pPr>
            <a:lvl5pPr marL="0" indent="0">
              <a:buSzTx/>
              <a:buFontTx/>
              <a:buNone/>
              <a:defRPr sz="2400">
                <a:latin typeface="+mj-lt"/>
                <a:ea typeface="+mj-ea"/>
                <a:cs typeface="+mj-cs"/>
                <a:sym typeface="Aptos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ray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2" name="Body Level One…"/>
          <p:cNvSpPr txBox="1"/>
          <p:nvPr>
            <p:ph type="body" idx="1"/>
          </p:nvPr>
        </p:nvSpPr>
        <p:spPr>
          <a:xfrm>
            <a:off x="838200" y="1546225"/>
            <a:ext cx="10515600" cy="4351338"/>
          </a:xfrm>
          <a:prstGeom prst="rect">
            <a:avLst/>
          </a:prstGeom>
        </p:spPr>
        <p:txBody>
          <a:bodyPr/>
          <a:lstStyle>
            <a:lvl1pPr marL="0" indent="0" algn="just">
              <a:spcBef>
                <a:spcPts val="0"/>
              </a:spcBef>
              <a:buSzTx/>
              <a:buFontTx/>
              <a:buNone/>
              <a:defRPr sz="2400"/>
            </a:lvl1pPr>
            <a:lvl2pPr marL="0" indent="0" algn="just">
              <a:spcBef>
                <a:spcPts val="0"/>
              </a:spcBef>
              <a:buSzTx/>
              <a:buFontTx/>
              <a:buNone/>
              <a:defRPr sz="2400"/>
            </a:lvl2pPr>
            <a:lvl3pPr marL="0" indent="0" algn="just">
              <a:spcBef>
                <a:spcPts val="0"/>
              </a:spcBef>
              <a:buSzTx/>
              <a:buFontTx/>
              <a:buNone/>
              <a:defRPr sz="2400"/>
            </a:lvl3pPr>
            <a:lvl4pPr marL="0" indent="0" algn="just">
              <a:spcBef>
                <a:spcPts val="0"/>
              </a:spcBef>
              <a:buSzTx/>
              <a:buFontTx/>
              <a:buNone/>
              <a:defRPr sz="2400"/>
            </a:lvl4pPr>
            <a:lvl5pPr marL="0" indent="0" algn="just">
              <a:spcBef>
                <a:spcPts val="0"/>
              </a:spcBef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/>
          <p:nvPr>
            <p:ph type="title"/>
          </p:nvPr>
        </p:nvSpPr>
        <p:spPr>
          <a:xfrm>
            <a:off x="838200" y="52419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pPr/>
            <a:r>
              <a:t>Title Text</a:t>
            </a:r>
          </a:p>
        </p:txBody>
      </p:sp>
      <p:sp>
        <p:nvSpPr>
          <p:cNvPr id="41" name="Body Level One…"/>
          <p:cNvSpPr txBox="1"/>
          <p:nvPr>
            <p:ph type="body" idx="1"/>
          </p:nvPr>
        </p:nvSpPr>
        <p:spPr>
          <a:xfrm>
            <a:off x="838200" y="771525"/>
            <a:ext cx="10515600" cy="435133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b="1" sz="4400"/>
            </a:lvl1pPr>
            <a:lvl2pPr marL="0" indent="0">
              <a:buSzTx/>
              <a:buFontTx/>
              <a:buNone/>
              <a:defRPr b="1" sz="4400"/>
            </a:lvl2pPr>
            <a:lvl3pPr marL="0" indent="0">
              <a:buSzTx/>
              <a:buFontTx/>
              <a:buNone/>
              <a:defRPr b="1" sz="4400"/>
            </a:lvl3pPr>
            <a:lvl4pPr marL="0" indent="0">
              <a:buSzTx/>
              <a:buFontTx/>
              <a:buNone/>
              <a:defRPr b="1" sz="4400"/>
            </a:lvl4pPr>
            <a:lvl5pPr marL="0" indent="0">
              <a:buSzTx/>
              <a:buFontTx/>
              <a:buNone/>
              <a:defRPr b="1" sz="4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PT Background4.jpg" descr="PPT Background4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50" name="Title Text"/>
          <p:cNvSpPr txBox="1"/>
          <p:nvPr>
            <p:ph type="title"/>
          </p:nvPr>
        </p:nvSpPr>
        <p:spPr>
          <a:xfrm>
            <a:off x="838200" y="2517675"/>
            <a:ext cx="10515600" cy="1211759"/>
          </a:xfrm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51" name="Body Level One…"/>
          <p:cNvSpPr txBox="1"/>
          <p:nvPr>
            <p:ph type="body" sz="half" idx="1"/>
          </p:nvPr>
        </p:nvSpPr>
        <p:spPr>
          <a:xfrm>
            <a:off x="838200" y="3733700"/>
            <a:ext cx="10515600" cy="223222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3000">
                <a:latin typeface="+mj-lt"/>
                <a:ea typeface="+mj-ea"/>
                <a:cs typeface="+mj-cs"/>
                <a:sym typeface="Aptos"/>
              </a:defRPr>
            </a:lvl1pPr>
            <a:lvl2pPr marL="0" indent="0">
              <a:buSzTx/>
              <a:buFontTx/>
              <a:buNone/>
              <a:defRPr sz="3000">
                <a:latin typeface="+mj-lt"/>
                <a:ea typeface="+mj-ea"/>
                <a:cs typeface="+mj-cs"/>
                <a:sym typeface="Aptos"/>
              </a:defRPr>
            </a:lvl2pPr>
            <a:lvl3pPr marL="0" indent="0">
              <a:buSzTx/>
              <a:buFontTx/>
              <a:buNone/>
              <a:defRPr sz="3000">
                <a:latin typeface="+mj-lt"/>
                <a:ea typeface="+mj-ea"/>
                <a:cs typeface="+mj-cs"/>
                <a:sym typeface="Aptos"/>
              </a:defRPr>
            </a:lvl3pPr>
            <a:lvl4pPr marL="0" indent="0">
              <a:buSzTx/>
              <a:buFontTx/>
              <a:buNone/>
              <a:defRPr sz="3000">
                <a:latin typeface="+mj-lt"/>
                <a:ea typeface="+mj-ea"/>
                <a:cs typeface="+mj-cs"/>
                <a:sym typeface="Aptos"/>
              </a:defRPr>
            </a:lvl4pPr>
            <a:lvl5pPr marL="0" indent="0">
              <a:buSzTx/>
              <a:buFontTx/>
              <a:buNone/>
              <a:defRPr sz="3000">
                <a:latin typeface="+mj-lt"/>
                <a:ea typeface="+mj-ea"/>
                <a:cs typeface="+mj-cs"/>
                <a:sym typeface="Aptos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Reco Guide to PLs (1).jpg" descr="Reco Guide to PLs (1)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PT Background5.jpg" descr="PPT Background5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/>
          <p:nvPr>
            <p:ph type="sldNum" sz="quarter" idx="2"/>
          </p:nvPr>
        </p:nvSpPr>
        <p:spPr>
          <a:xfrm>
            <a:off x="11080150" y="6404294"/>
            <a:ext cx="273653" cy="26923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757575"/>
                </a:solidFill>
                <a:latin typeface="+mj-lt"/>
                <a:ea typeface="+mj-ea"/>
                <a:cs typeface="+mj-cs"/>
                <a:sym typeface="Apto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ln>
            <a:noFill/>
          </a:ln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he Ligaya Jubilee Prayer"/>
          <p:cNvSpPr txBox="1"/>
          <p:nvPr>
            <p:ph type="ctrTitle"/>
          </p:nvPr>
        </p:nvSpPr>
        <p:spPr>
          <a:xfrm>
            <a:off x="698500" y="2235199"/>
            <a:ext cx="6491040" cy="2387602"/>
          </a:xfrm>
          <a:prstGeom prst="rect">
            <a:avLst/>
          </a:prstGeom>
        </p:spPr>
        <p:txBody>
          <a:bodyPr/>
          <a:lstStyle/>
          <a:p>
            <a:pPr/>
            <a:r>
              <a:t>The Ligaya Jubilee Prayer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he Ligaya Jubilee Pray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Ligaya Jubilee Prayer</a:t>
            </a:r>
          </a:p>
        </p:txBody>
      </p:sp>
      <p:sp>
        <p:nvSpPr>
          <p:cNvPr id="96" name="And bless us always with more joy…"/>
          <p:cNvSpPr txBox="1"/>
          <p:nvPr>
            <p:ph type="body" idx="1"/>
          </p:nvPr>
        </p:nvSpPr>
        <p:spPr>
          <a:xfrm>
            <a:off x="838200" y="619125"/>
            <a:ext cx="10515600" cy="4351338"/>
          </a:xfrm>
          <a:prstGeom prst="rect">
            <a:avLst/>
          </a:prstGeom>
        </p:spPr>
        <p:txBody>
          <a:bodyPr/>
          <a:lstStyle/>
          <a:p>
            <a:pPr/>
            <a:r>
              <a:t>And bless us always with </a:t>
            </a:r>
            <a:r>
              <a:rPr i="1"/>
              <a:t>more joy </a:t>
            </a:r>
          </a:p>
          <a:p>
            <a:pPr/>
            <a:r>
              <a:t>  in you and in one another</a:t>
            </a:r>
          </a:p>
          <a:p>
            <a:pPr/>
            <a:r>
              <a:t>  Because this is the Name </a:t>
            </a:r>
          </a:p>
          <a:p>
            <a:pPr/>
            <a:r>
              <a:t>  with which you called us to become.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he Ligaya Jubilee Pray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Ligaya Jubilee Prayer</a:t>
            </a:r>
          </a:p>
        </p:txBody>
      </p:sp>
      <p:sp>
        <p:nvSpPr>
          <p:cNvPr id="99" name="Panginoong Diyos,…"/>
          <p:cNvSpPr txBox="1"/>
          <p:nvPr>
            <p:ph type="body" idx="1"/>
          </p:nvPr>
        </p:nvSpPr>
        <p:spPr>
          <a:xfrm>
            <a:off x="838200" y="619125"/>
            <a:ext cx="10515600" cy="4351338"/>
          </a:xfrm>
          <a:prstGeom prst="rect">
            <a:avLst/>
          </a:prstGeom>
        </p:spPr>
        <p:txBody>
          <a:bodyPr/>
          <a:lstStyle/>
          <a:p>
            <a:pPr/>
            <a:r>
              <a:t>Panginoong Diyos, </a:t>
            </a:r>
          </a:p>
          <a:p>
            <a:pPr/>
            <a:r>
              <a:t>  kayo po ang aming Ligaya, </a:t>
            </a:r>
          </a:p>
          <a:p>
            <a:pPr/>
            <a:r>
              <a:t>  sa pang habang panahon!</a:t>
            </a:r>
          </a:p>
          <a:p>
            <a:pPr/>
          </a:p>
          <a:p>
            <a:pPr/>
            <a:r>
              <a:t>Amen!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he Ligaya Jubilee Pray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Ligaya Jubilee Prayer</a:t>
            </a:r>
          </a:p>
        </p:txBody>
      </p:sp>
      <p:sp>
        <p:nvSpPr>
          <p:cNvPr id="72" name="Loving and faithful Father,…"/>
          <p:cNvSpPr txBox="1"/>
          <p:nvPr>
            <p:ph type="body" idx="1"/>
          </p:nvPr>
        </p:nvSpPr>
        <p:spPr>
          <a:xfrm>
            <a:off x="838200" y="619125"/>
            <a:ext cx="10515600" cy="4351338"/>
          </a:xfrm>
          <a:prstGeom prst="rect">
            <a:avLst/>
          </a:prstGeom>
        </p:spPr>
        <p:txBody>
          <a:bodyPr/>
          <a:lstStyle/>
          <a:p>
            <a:pPr defTabSz="896111">
              <a:spcBef>
                <a:spcPts val="900"/>
              </a:spcBef>
              <a:defRPr sz="4312"/>
            </a:pPr>
            <a:r>
              <a:t>Loving and faithful Father, </a:t>
            </a:r>
          </a:p>
          <a:p>
            <a:pPr defTabSz="896111">
              <a:spcBef>
                <a:spcPts val="900"/>
              </a:spcBef>
              <a:defRPr sz="4312"/>
            </a:pPr>
            <a:r>
              <a:t>  the Lord of all time and history,</a:t>
            </a:r>
          </a:p>
          <a:p>
            <a:pPr defTabSz="896111">
              <a:spcBef>
                <a:spcPts val="900"/>
              </a:spcBef>
              <a:defRPr sz="4312"/>
            </a:pPr>
            <a:r>
              <a:t>  we praise and honor you</a:t>
            </a:r>
          </a:p>
          <a:p>
            <a:pPr defTabSz="896111">
              <a:spcBef>
                <a:spcPts val="900"/>
              </a:spcBef>
              <a:defRPr sz="4312"/>
            </a:pPr>
            <a:r>
              <a:t>  for the precious gift of fifty years</a:t>
            </a:r>
          </a:p>
          <a:p>
            <a:pPr defTabSz="896111">
              <a:spcBef>
                <a:spcPts val="900"/>
              </a:spcBef>
              <a:defRPr sz="4312"/>
            </a:pPr>
            <a:r>
              <a:t>  to Ang Ligaya Ng Panginoon Community.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he Ligaya Jubilee Pray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Ligaya Jubilee Prayer</a:t>
            </a:r>
          </a:p>
        </p:txBody>
      </p:sp>
      <p:sp>
        <p:nvSpPr>
          <p:cNvPr id="75" name="We thank you for the call, life and mission…"/>
          <p:cNvSpPr txBox="1"/>
          <p:nvPr>
            <p:ph type="body" idx="1"/>
          </p:nvPr>
        </p:nvSpPr>
        <p:spPr>
          <a:xfrm>
            <a:off x="838200" y="619125"/>
            <a:ext cx="10515600" cy="4351338"/>
          </a:xfrm>
          <a:prstGeom prst="rect">
            <a:avLst/>
          </a:prstGeom>
        </p:spPr>
        <p:txBody>
          <a:bodyPr/>
          <a:lstStyle/>
          <a:p>
            <a:pPr defTabSz="896111">
              <a:spcBef>
                <a:spcPts val="900"/>
              </a:spcBef>
              <a:defRPr sz="4312"/>
            </a:pPr>
            <a:r>
              <a:t>We thank you for the call, life and mission </a:t>
            </a:r>
          </a:p>
          <a:p>
            <a:pPr defTabSz="896111">
              <a:spcBef>
                <a:spcPts val="900"/>
              </a:spcBef>
              <a:defRPr sz="4312"/>
            </a:pPr>
            <a:r>
              <a:t>  you have given us </a:t>
            </a:r>
          </a:p>
          <a:p>
            <a:pPr defTabSz="896111">
              <a:spcBef>
                <a:spcPts val="900"/>
              </a:spcBef>
              <a:defRPr sz="4312"/>
            </a:pPr>
            <a:r>
              <a:t>  to be a community of disciples,</a:t>
            </a:r>
          </a:p>
          <a:p>
            <a:pPr defTabSz="896111">
              <a:spcBef>
                <a:spcPts val="900"/>
              </a:spcBef>
              <a:defRPr sz="4312"/>
            </a:pPr>
            <a:r>
              <a:t>  dedicated to Gospel living,</a:t>
            </a:r>
          </a:p>
          <a:p>
            <a:pPr defTabSz="896111">
              <a:spcBef>
                <a:spcPts val="900"/>
              </a:spcBef>
              <a:defRPr sz="4312"/>
            </a:pPr>
            <a:r>
              <a:t>  Kingdom building, and witnessing </a:t>
            </a:r>
          </a:p>
          <a:p>
            <a:pPr defTabSz="896111">
              <a:spcBef>
                <a:spcPts val="900"/>
              </a:spcBef>
              <a:defRPr sz="4312"/>
            </a:pPr>
            <a:r>
              <a:t>  to the world at such a time as this.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he Ligaya Jubilee Pray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Ligaya Jubilee Prayer</a:t>
            </a:r>
          </a:p>
        </p:txBody>
      </p:sp>
      <p:sp>
        <p:nvSpPr>
          <p:cNvPr id="78" name="We acknowledge that our call…"/>
          <p:cNvSpPr txBox="1"/>
          <p:nvPr>
            <p:ph type="body" idx="1"/>
          </p:nvPr>
        </p:nvSpPr>
        <p:spPr>
          <a:xfrm>
            <a:off x="838200" y="619125"/>
            <a:ext cx="10515600" cy="4351338"/>
          </a:xfrm>
          <a:prstGeom prst="rect">
            <a:avLst/>
          </a:prstGeom>
        </p:spPr>
        <p:txBody>
          <a:bodyPr/>
          <a:lstStyle/>
          <a:p>
            <a:pPr defTabSz="896111">
              <a:spcBef>
                <a:spcPts val="900"/>
              </a:spcBef>
              <a:defRPr sz="4312"/>
            </a:pPr>
            <a:r>
              <a:t>We acknowledge that our call </a:t>
            </a:r>
          </a:p>
          <a:p>
            <a:pPr defTabSz="896111">
              <a:spcBef>
                <a:spcPts val="900"/>
              </a:spcBef>
              <a:defRPr sz="4312"/>
            </a:pPr>
            <a:r>
              <a:t>  and our history as a people --</a:t>
            </a:r>
          </a:p>
          <a:p>
            <a:pPr defTabSz="896111">
              <a:spcBef>
                <a:spcPts val="900"/>
              </a:spcBef>
              <a:defRPr sz="4312"/>
            </a:pPr>
            <a:r>
              <a:t>  past, present and future –</a:t>
            </a:r>
          </a:p>
          <a:p>
            <a:pPr defTabSz="896111">
              <a:spcBef>
                <a:spcPts val="900"/>
              </a:spcBef>
              <a:defRPr sz="4312"/>
            </a:pPr>
            <a:r>
              <a:t>  are your sacred gifts </a:t>
            </a:r>
          </a:p>
          <a:p>
            <a:pPr defTabSz="896111">
              <a:spcBef>
                <a:spcPts val="900"/>
              </a:spcBef>
              <a:defRPr sz="4312"/>
            </a:pPr>
            <a:r>
              <a:t>  for the continuing work of transformation </a:t>
            </a:r>
          </a:p>
          <a:p>
            <a:pPr defTabSz="896111">
              <a:spcBef>
                <a:spcPts val="900"/>
              </a:spcBef>
              <a:defRPr sz="4312"/>
            </a:pPr>
            <a:r>
              <a:t>  among us.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he Ligaya Jubilee Pray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Ligaya Jubilee Prayer</a:t>
            </a:r>
          </a:p>
        </p:txBody>
      </p:sp>
      <p:sp>
        <p:nvSpPr>
          <p:cNvPr id="81" name="We recognize that your covenant love…"/>
          <p:cNvSpPr txBox="1"/>
          <p:nvPr>
            <p:ph type="body" idx="1"/>
          </p:nvPr>
        </p:nvSpPr>
        <p:spPr>
          <a:xfrm>
            <a:off x="838200" y="619125"/>
            <a:ext cx="10515600" cy="4351338"/>
          </a:xfrm>
          <a:prstGeom prst="rect">
            <a:avLst/>
          </a:prstGeom>
        </p:spPr>
        <p:txBody>
          <a:bodyPr/>
          <a:lstStyle/>
          <a:p>
            <a:pPr defTabSz="896111">
              <a:spcBef>
                <a:spcPts val="900"/>
              </a:spcBef>
              <a:defRPr sz="4312"/>
            </a:pPr>
            <a:r>
              <a:t>We recognize that your covenant love </a:t>
            </a:r>
          </a:p>
          <a:p>
            <a:pPr defTabSz="896111">
              <a:spcBef>
                <a:spcPts val="900"/>
              </a:spcBef>
              <a:defRPr sz="4312"/>
            </a:pPr>
            <a:r>
              <a:t>  and mercy have sustained us </a:t>
            </a:r>
          </a:p>
          <a:p>
            <a:pPr defTabSz="896111">
              <a:spcBef>
                <a:spcPts val="900"/>
              </a:spcBef>
              <a:defRPr sz="4312"/>
            </a:pPr>
            <a:r>
              <a:t>  in our times of weakness and challenge </a:t>
            </a:r>
          </a:p>
          <a:p>
            <a:pPr defTabSz="896111">
              <a:spcBef>
                <a:spcPts val="900"/>
              </a:spcBef>
              <a:defRPr sz="4312"/>
            </a:pPr>
            <a:r>
              <a:t>  through the years.</a:t>
            </a:r>
          </a:p>
          <a:p>
            <a:pPr defTabSz="896111">
              <a:spcBef>
                <a:spcPts val="900"/>
              </a:spcBef>
              <a:defRPr sz="4312"/>
            </a:pPr>
            <a:r>
              <a:t>  So we thank you, Lord, for always choosing</a:t>
            </a:r>
          </a:p>
          <a:p>
            <a:pPr defTabSz="896111">
              <a:spcBef>
                <a:spcPts val="900"/>
              </a:spcBef>
              <a:defRPr sz="4312"/>
            </a:pPr>
            <a:r>
              <a:t>  to stay with us, despite ourselves.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he Ligaya Jubilee Pray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Ligaya Jubilee Prayer</a:t>
            </a:r>
          </a:p>
        </p:txBody>
      </p:sp>
      <p:sp>
        <p:nvSpPr>
          <p:cNvPr id="84" name="This year, we stand in the middle of Time,…"/>
          <p:cNvSpPr txBox="1"/>
          <p:nvPr>
            <p:ph type="body" idx="1"/>
          </p:nvPr>
        </p:nvSpPr>
        <p:spPr>
          <a:xfrm>
            <a:off x="838200" y="619125"/>
            <a:ext cx="10515600" cy="4351338"/>
          </a:xfrm>
          <a:prstGeom prst="rect">
            <a:avLst/>
          </a:prstGeom>
        </p:spPr>
        <p:txBody>
          <a:bodyPr/>
          <a:lstStyle/>
          <a:p>
            <a:pPr defTabSz="896111">
              <a:spcBef>
                <a:spcPts val="900"/>
              </a:spcBef>
              <a:defRPr sz="4312"/>
            </a:pPr>
            <a:r>
              <a:t>This year, we stand in the middle of Time,</a:t>
            </a:r>
          </a:p>
          <a:p>
            <a:pPr defTabSz="896111">
              <a:spcBef>
                <a:spcPts val="900"/>
              </a:spcBef>
              <a:defRPr sz="4312"/>
            </a:pPr>
            <a:r>
              <a:t>  a critical time of transition </a:t>
            </a:r>
          </a:p>
          <a:p>
            <a:pPr defTabSz="896111">
              <a:spcBef>
                <a:spcPts val="900"/>
              </a:spcBef>
              <a:defRPr sz="4312"/>
            </a:pPr>
            <a:r>
              <a:t>  to the next fifty years.</a:t>
            </a:r>
          </a:p>
          <a:p>
            <a:pPr defTabSz="896111">
              <a:spcBef>
                <a:spcPts val="900"/>
              </a:spcBef>
              <a:defRPr sz="4312"/>
            </a:pPr>
            <a:r>
              <a:t>  Lord our God, more than ever, </a:t>
            </a:r>
          </a:p>
          <a:p>
            <a:pPr defTabSz="896111">
              <a:spcBef>
                <a:spcPts val="900"/>
              </a:spcBef>
              <a:defRPr sz="4312"/>
            </a:pPr>
            <a:r>
              <a:t>  we need your presence </a:t>
            </a:r>
          </a:p>
          <a:p>
            <a:pPr defTabSz="896111">
              <a:spcBef>
                <a:spcPts val="900"/>
              </a:spcBef>
              <a:defRPr sz="4312"/>
            </a:pPr>
            <a:r>
              <a:t>  and your abundant grace to face the future.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he Ligaya Jubilee Pray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Ligaya Jubilee Prayer</a:t>
            </a:r>
          </a:p>
        </p:txBody>
      </p:sp>
      <p:sp>
        <p:nvSpPr>
          <p:cNvPr id="87" name="Grant us greater faith,…"/>
          <p:cNvSpPr txBox="1"/>
          <p:nvPr>
            <p:ph type="body" idx="1"/>
          </p:nvPr>
        </p:nvSpPr>
        <p:spPr>
          <a:xfrm>
            <a:off x="838200" y="619125"/>
            <a:ext cx="10515600" cy="4351338"/>
          </a:xfrm>
          <a:prstGeom prst="rect">
            <a:avLst/>
          </a:prstGeom>
        </p:spPr>
        <p:txBody>
          <a:bodyPr/>
          <a:lstStyle/>
          <a:p>
            <a:pPr/>
            <a:r>
              <a:t>Grant us</a:t>
            </a:r>
            <a:r>
              <a:rPr i="1"/>
              <a:t> greater faith</a:t>
            </a:r>
            <a:r>
              <a:t>, </a:t>
            </a:r>
          </a:p>
          <a:p>
            <a:pPr/>
            <a:r>
              <a:t>  the courage and wisdom</a:t>
            </a:r>
          </a:p>
          <a:p>
            <a:pPr/>
            <a:r>
              <a:t>  to live our call and covenant way of life </a:t>
            </a:r>
          </a:p>
          <a:p>
            <a:pPr/>
            <a:r>
              <a:t>  in the face of emerging challenges.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he Ligaya Jubilee Pray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Ligaya Jubilee Prayer</a:t>
            </a:r>
          </a:p>
        </p:txBody>
      </p:sp>
      <p:sp>
        <p:nvSpPr>
          <p:cNvPr id="90" name="Fill us with increased hope…"/>
          <p:cNvSpPr txBox="1"/>
          <p:nvPr>
            <p:ph type="body" idx="1"/>
          </p:nvPr>
        </p:nvSpPr>
        <p:spPr>
          <a:xfrm>
            <a:off x="838200" y="619125"/>
            <a:ext cx="10515600" cy="4351338"/>
          </a:xfrm>
          <a:prstGeom prst="rect">
            <a:avLst/>
          </a:prstGeom>
        </p:spPr>
        <p:txBody>
          <a:bodyPr/>
          <a:lstStyle/>
          <a:p>
            <a:pPr/>
            <a:r>
              <a:t>Fill us with </a:t>
            </a:r>
            <a:r>
              <a:rPr i="1"/>
              <a:t>increased hope </a:t>
            </a:r>
          </a:p>
          <a:p>
            <a:pPr/>
            <a:r>
              <a:t>  to expand our missional reach</a:t>
            </a:r>
          </a:p>
          <a:p>
            <a:pPr/>
            <a:r>
              <a:t>  and make firm our tent pegs </a:t>
            </a:r>
          </a:p>
          <a:p>
            <a:pPr/>
            <a:r>
              <a:t>  for the spread of your kingdom.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he Ligaya Jubilee Pray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Ligaya Jubilee Prayer</a:t>
            </a:r>
          </a:p>
        </p:txBody>
      </p:sp>
      <p:sp>
        <p:nvSpPr>
          <p:cNvPr id="93" name="Give us new grace for more love…"/>
          <p:cNvSpPr txBox="1"/>
          <p:nvPr>
            <p:ph type="body" idx="1"/>
          </p:nvPr>
        </p:nvSpPr>
        <p:spPr>
          <a:xfrm>
            <a:off x="838200" y="619125"/>
            <a:ext cx="10515600" cy="4351338"/>
          </a:xfrm>
          <a:prstGeom prst="rect">
            <a:avLst/>
          </a:prstGeom>
        </p:spPr>
        <p:txBody>
          <a:bodyPr/>
          <a:lstStyle/>
          <a:p>
            <a:pPr/>
            <a:r>
              <a:t>Give us new grace for </a:t>
            </a:r>
            <a:r>
              <a:rPr i="1"/>
              <a:t>more love</a:t>
            </a:r>
          </a:p>
          <a:p>
            <a:pPr/>
            <a:r>
              <a:t>  to pursue our ecumenical call </a:t>
            </a:r>
          </a:p>
          <a:p>
            <a:pPr/>
            <a:r>
              <a:t>  and be the one people </a:t>
            </a:r>
          </a:p>
          <a:p>
            <a:pPr/>
            <a:r>
              <a:t>  you called us to be.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0000FF"/>
      </a:hlink>
      <a:folHlink>
        <a:srgbClr val="FF00FF"/>
      </a:folHlink>
    </a:clrScheme>
    <a:fontScheme name="Office Theme">
      <a:majorFont>
        <a:latin typeface="Aptos"/>
        <a:ea typeface="Aptos"/>
        <a:cs typeface="Aptos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0000FF"/>
      </a:hlink>
      <a:folHlink>
        <a:srgbClr val="FF00FF"/>
      </a:folHlink>
    </a:clrScheme>
    <a:fontScheme name="Office Theme">
      <a:majorFont>
        <a:latin typeface="Aptos"/>
        <a:ea typeface="Aptos"/>
        <a:cs typeface="Aptos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