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ptos"/>
      </a:defRPr>
    </a:lvl1pPr>
    <a:lvl2pPr indent="228600" latinLnBrk="0">
      <a:defRPr sz="1200">
        <a:latin typeface="+mj-lt"/>
        <a:ea typeface="+mj-ea"/>
        <a:cs typeface="+mj-cs"/>
        <a:sym typeface="Aptos"/>
      </a:defRPr>
    </a:lvl2pPr>
    <a:lvl3pPr indent="457200" latinLnBrk="0">
      <a:defRPr sz="1200">
        <a:latin typeface="+mj-lt"/>
        <a:ea typeface="+mj-ea"/>
        <a:cs typeface="+mj-cs"/>
        <a:sym typeface="Aptos"/>
      </a:defRPr>
    </a:lvl3pPr>
    <a:lvl4pPr indent="685800" latinLnBrk="0">
      <a:defRPr sz="1200">
        <a:latin typeface="+mj-lt"/>
        <a:ea typeface="+mj-ea"/>
        <a:cs typeface="+mj-cs"/>
        <a:sym typeface="Aptos"/>
      </a:defRPr>
    </a:lvl4pPr>
    <a:lvl5pPr indent="914400" latinLnBrk="0">
      <a:defRPr sz="1200">
        <a:latin typeface="+mj-lt"/>
        <a:ea typeface="+mj-ea"/>
        <a:cs typeface="+mj-cs"/>
        <a:sym typeface="Aptos"/>
      </a:defRPr>
    </a:lvl5pPr>
    <a:lvl6pPr indent="1143000" latinLnBrk="0">
      <a:defRPr sz="1200">
        <a:latin typeface="+mj-lt"/>
        <a:ea typeface="+mj-ea"/>
        <a:cs typeface="+mj-cs"/>
        <a:sym typeface="Aptos"/>
      </a:defRPr>
    </a:lvl6pPr>
    <a:lvl7pPr indent="1371600" latinLnBrk="0">
      <a:defRPr sz="1200">
        <a:latin typeface="+mj-lt"/>
        <a:ea typeface="+mj-ea"/>
        <a:cs typeface="+mj-cs"/>
        <a:sym typeface="Aptos"/>
      </a:defRPr>
    </a:lvl7pPr>
    <a:lvl8pPr indent="1600200" latinLnBrk="0">
      <a:defRPr sz="1200">
        <a:latin typeface="+mj-lt"/>
        <a:ea typeface="+mj-ea"/>
        <a:cs typeface="+mj-cs"/>
        <a:sym typeface="Aptos"/>
      </a:defRPr>
    </a:lvl8pPr>
    <a:lvl9pPr indent="1828800" latinLnBrk="0">
      <a:defRPr sz="1200">
        <a:latin typeface="+mj-lt"/>
        <a:ea typeface="+mj-ea"/>
        <a:cs typeface="+mj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PT Background3.jpg" descr="PPT Background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698500" y="1363662"/>
            <a:ext cx="9144000" cy="2387601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698500" y="3843337"/>
            <a:ext cx="9144000" cy="165576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latin typeface="+mj-lt"/>
                <a:ea typeface="+mj-ea"/>
                <a:cs typeface="+mj-cs"/>
                <a:sym typeface="Aptos"/>
              </a:defRPr>
            </a:lvl1pPr>
            <a:lvl2pPr marL="0" indent="0">
              <a:buSzTx/>
              <a:buFontTx/>
              <a:buNone/>
              <a:defRPr sz="2400">
                <a:latin typeface="+mj-lt"/>
                <a:ea typeface="+mj-ea"/>
                <a:cs typeface="+mj-cs"/>
                <a:sym typeface="Aptos"/>
              </a:defRPr>
            </a:lvl2pPr>
            <a:lvl3pPr marL="0" indent="0">
              <a:buSzTx/>
              <a:buFontTx/>
              <a:buNone/>
              <a:defRPr sz="2400">
                <a:latin typeface="+mj-lt"/>
                <a:ea typeface="+mj-ea"/>
                <a:cs typeface="+mj-cs"/>
                <a:sym typeface="Aptos"/>
              </a:defRPr>
            </a:lvl3pPr>
            <a:lvl4pPr marL="0" indent="0">
              <a:buSzTx/>
              <a:buFontTx/>
              <a:buNone/>
              <a:defRPr sz="2400">
                <a:latin typeface="+mj-lt"/>
                <a:ea typeface="+mj-ea"/>
                <a:cs typeface="+mj-cs"/>
                <a:sym typeface="Aptos"/>
              </a:defRPr>
            </a:lvl4pPr>
            <a:lvl5pPr marL="0" indent="0">
              <a:buSzTx/>
              <a:buFontTx/>
              <a:buNone/>
              <a:defRPr sz="2400">
                <a:latin typeface="+mj-lt"/>
                <a:ea typeface="+mj-ea"/>
                <a:cs typeface="+mj-cs"/>
                <a:sym typeface="Apto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ay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xfrm>
            <a:off x="838200" y="15462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just">
              <a:spcBef>
                <a:spcPts val="0"/>
              </a:spcBef>
              <a:buSzTx/>
              <a:buFontTx/>
              <a:buNone/>
              <a:defRPr sz="2400"/>
            </a:lvl1pPr>
            <a:lvl2pPr marL="0" indent="0" algn="just">
              <a:spcBef>
                <a:spcPts val="0"/>
              </a:spcBef>
              <a:buSzTx/>
              <a:buFontTx/>
              <a:buNone/>
              <a:defRPr sz="2400"/>
            </a:lvl2pPr>
            <a:lvl3pPr marL="0" indent="0" algn="just">
              <a:spcBef>
                <a:spcPts val="0"/>
              </a:spcBef>
              <a:buSzTx/>
              <a:buFontTx/>
              <a:buNone/>
              <a:defRPr sz="2400"/>
            </a:lvl3pPr>
            <a:lvl4pPr marL="0" indent="0" algn="just">
              <a:spcBef>
                <a:spcPts val="0"/>
              </a:spcBef>
              <a:buSzTx/>
              <a:buFontTx/>
              <a:buNone/>
              <a:defRPr sz="2400"/>
            </a:lvl4pPr>
            <a:lvl5pPr marL="0" indent="0" algn="just">
              <a:spcBef>
                <a:spcPts val="0"/>
              </a:spcBef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838200" y="5241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xfrm>
            <a:off x="838200" y="7715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b="1" sz="4400"/>
            </a:lvl1pPr>
            <a:lvl2pPr marL="0" indent="0">
              <a:buSzTx/>
              <a:buFontTx/>
              <a:buNone/>
              <a:defRPr b="1" sz="4400"/>
            </a:lvl2pPr>
            <a:lvl3pPr marL="0" indent="0">
              <a:buSzTx/>
              <a:buFontTx/>
              <a:buNone/>
              <a:defRPr b="1" sz="4400"/>
            </a:lvl3pPr>
            <a:lvl4pPr marL="0" indent="0">
              <a:buSzTx/>
              <a:buFontTx/>
              <a:buNone/>
              <a:defRPr b="1" sz="4400"/>
            </a:lvl4pPr>
            <a:lvl5pPr marL="0" indent="0">
              <a:buSzTx/>
              <a:buFontTx/>
              <a:buNone/>
              <a:defRPr b="1"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PT Background4.jpg" descr="PPT Background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Title Text"/>
          <p:cNvSpPr txBox="1"/>
          <p:nvPr>
            <p:ph type="title"/>
          </p:nvPr>
        </p:nvSpPr>
        <p:spPr>
          <a:xfrm>
            <a:off x="838200" y="2517675"/>
            <a:ext cx="10515600" cy="1211759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838200" y="3733700"/>
            <a:ext cx="10515600" cy="223222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000">
                <a:latin typeface="+mj-lt"/>
                <a:ea typeface="+mj-ea"/>
                <a:cs typeface="+mj-cs"/>
                <a:sym typeface="Aptos"/>
              </a:defRPr>
            </a:lvl1pPr>
            <a:lvl2pPr marL="0" indent="0">
              <a:buSzTx/>
              <a:buFontTx/>
              <a:buNone/>
              <a:defRPr sz="3000">
                <a:latin typeface="+mj-lt"/>
                <a:ea typeface="+mj-ea"/>
                <a:cs typeface="+mj-cs"/>
                <a:sym typeface="Aptos"/>
              </a:defRPr>
            </a:lvl2pPr>
            <a:lvl3pPr marL="0" indent="0">
              <a:buSzTx/>
              <a:buFontTx/>
              <a:buNone/>
              <a:defRPr sz="3000">
                <a:latin typeface="+mj-lt"/>
                <a:ea typeface="+mj-ea"/>
                <a:cs typeface="+mj-cs"/>
                <a:sym typeface="Aptos"/>
              </a:defRPr>
            </a:lvl3pPr>
            <a:lvl4pPr marL="0" indent="0">
              <a:buSzTx/>
              <a:buFontTx/>
              <a:buNone/>
              <a:defRPr sz="3000">
                <a:latin typeface="+mj-lt"/>
                <a:ea typeface="+mj-ea"/>
                <a:cs typeface="+mj-cs"/>
                <a:sym typeface="Aptos"/>
              </a:defRPr>
            </a:lvl4pPr>
            <a:lvl5pPr marL="0" indent="0">
              <a:buSzTx/>
              <a:buFontTx/>
              <a:buNone/>
              <a:defRPr sz="3000">
                <a:latin typeface="+mj-lt"/>
                <a:ea typeface="+mj-ea"/>
                <a:cs typeface="+mj-cs"/>
                <a:sym typeface="Apto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Reco Guide to PLs (1).jpg" descr="Reco Guide to PLs (1)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Background5.jpg" descr="PPT Background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080150" y="6404294"/>
            <a:ext cx="273653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757575"/>
                </a:solidFill>
                <a:latin typeface="+mj-lt"/>
                <a:ea typeface="+mj-ea"/>
                <a:cs typeface="+mj-cs"/>
                <a:sym typeface="Apto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he Ligaya Jubilee Prayer"/>
          <p:cNvSpPr txBox="1"/>
          <p:nvPr>
            <p:ph type="ctrTitle"/>
          </p:nvPr>
        </p:nvSpPr>
        <p:spPr>
          <a:xfrm>
            <a:off x="698500" y="2235199"/>
            <a:ext cx="6491040" cy="2387602"/>
          </a:xfrm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96" name="And bless us always with more joy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And bless us always with </a:t>
            </a:r>
            <a:r>
              <a:rPr i="1"/>
              <a:t>more joy </a:t>
            </a:r>
          </a:p>
          <a:p>
            <a:pPr/>
            <a:r>
              <a:t>  in you and in one another</a:t>
            </a:r>
          </a:p>
          <a:p>
            <a:pPr/>
            <a:r>
              <a:t>  Because this is the Name </a:t>
            </a:r>
          </a:p>
          <a:p>
            <a:pPr/>
            <a:r>
              <a:t>  with which you called us to become.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99" name="Panginoong Diyos,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Panginoong Diyos, </a:t>
            </a:r>
          </a:p>
          <a:p>
            <a:pPr/>
            <a:r>
              <a:t>  kayo po ang aming Ligaya, </a:t>
            </a:r>
          </a:p>
          <a:p>
            <a:pPr/>
            <a:r>
              <a:t>  sa pang habang panahon!</a:t>
            </a:r>
          </a:p>
          <a:p>
            <a:pPr/>
          </a:p>
          <a:p>
            <a:pPr/>
            <a:r>
              <a:t>Amen!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72" name="Loving and faithful Father,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sz="4312"/>
            </a:pPr>
            <a:r>
              <a:t>Loving and faithful Father,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the Lord of all time and history,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we praise and honor you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for the precious gift of fifty years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to Ang Ligaya Ng Panginoon Community.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75" name="We thank you for the call, life and mission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sz="4312"/>
            </a:pPr>
            <a:r>
              <a:t>We thank you for the call, life and mission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you have given us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to be a community of disciples,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dedicated to Gospel living,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Kingdom building, and witnessing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to the world at such a time as this.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78" name="We acknowledge that our call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sz="4312"/>
            </a:pPr>
            <a:r>
              <a:t>We acknowledge that our call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and our history as a people --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past, present and future –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are your sacred gifts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for the continuing work of transformation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among 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81" name="We recognize that your covenant love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sz="4312"/>
            </a:pPr>
            <a:r>
              <a:t>We recognize that your covenant love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and mercy have sustained us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in our times of weakness and challenge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through the years.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So we thank you, Lord, for always choosing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to stay with us, despite ourselves.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84" name="This year, we stand in the middle of Time,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 defTabSz="896111">
              <a:spcBef>
                <a:spcPts val="900"/>
              </a:spcBef>
              <a:defRPr sz="4312"/>
            </a:pPr>
            <a:r>
              <a:t>This year, we stand in the middle of Time,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 critical time of transition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to the next fifty years.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Lord our God, more than ever,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we need your presence </a:t>
            </a:r>
          </a:p>
          <a:p>
            <a:pPr defTabSz="896111">
              <a:spcBef>
                <a:spcPts val="900"/>
              </a:spcBef>
              <a:defRPr sz="4312"/>
            </a:pPr>
            <a:r>
              <a:t>  and your abundant grace to face the future.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87" name="Grant us greater faith,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Grant us</a:t>
            </a:r>
            <a:r>
              <a:rPr i="1"/>
              <a:t> greater faith</a:t>
            </a:r>
            <a:r>
              <a:t>, </a:t>
            </a:r>
          </a:p>
          <a:p>
            <a:pPr/>
            <a:r>
              <a:t>  the courage and wisdom</a:t>
            </a:r>
          </a:p>
          <a:p>
            <a:pPr/>
            <a:r>
              <a:t>  to live our call and covenant way of life </a:t>
            </a:r>
          </a:p>
          <a:p>
            <a:pPr/>
            <a:r>
              <a:t>  in the face of emerging challenges.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90" name="Fill us with increased hope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Fill us with </a:t>
            </a:r>
            <a:r>
              <a:rPr i="1"/>
              <a:t>increased hope </a:t>
            </a:r>
          </a:p>
          <a:p>
            <a:pPr/>
            <a:r>
              <a:t>  to expand our missional reach</a:t>
            </a:r>
          </a:p>
          <a:p>
            <a:pPr/>
            <a:r>
              <a:t>  and make firm our tent pegs </a:t>
            </a:r>
          </a:p>
          <a:p>
            <a:pPr/>
            <a:r>
              <a:t>  for the spread of your kingdom.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he Ligaya Jubilee Pray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Ligaya Jubilee Prayer</a:t>
            </a:r>
          </a:p>
        </p:txBody>
      </p:sp>
      <p:sp>
        <p:nvSpPr>
          <p:cNvPr id="93" name="Give us new grace for more love…"/>
          <p:cNvSpPr txBox="1"/>
          <p:nvPr>
            <p:ph type="body" idx="1"/>
          </p:nvPr>
        </p:nvSpPr>
        <p:spPr>
          <a:xfrm>
            <a:off x="838200" y="6191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  <a:r>
              <a:t>Give us new grace for </a:t>
            </a:r>
            <a:r>
              <a:rPr i="1"/>
              <a:t>more love</a:t>
            </a:r>
          </a:p>
          <a:p>
            <a:pPr/>
            <a:r>
              <a:t>  to pursue our ecumenical call </a:t>
            </a:r>
          </a:p>
          <a:p>
            <a:pPr/>
            <a:r>
              <a:t>  and be the one people </a:t>
            </a:r>
          </a:p>
          <a:p>
            <a:pPr/>
            <a:r>
              <a:t>  you called us to be.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Aptos"/>
        <a:ea typeface="Aptos"/>
        <a:cs typeface="Aptos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